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57" r:id="rId6"/>
    <p:sldId id="272" r:id="rId7"/>
    <p:sldId id="269" r:id="rId8"/>
    <p:sldId id="270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325" r:id="rId18"/>
    <p:sldId id="326" r:id="rId19"/>
    <p:sldId id="268" r:id="rId20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23E"/>
    <a:srgbClr val="FCD409"/>
    <a:srgbClr val="FFDE16"/>
    <a:srgbClr val="F1CA00"/>
    <a:srgbClr val="FFE700"/>
    <a:srgbClr val="DEC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89" autoAdjust="0"/>
    <p:restoredTop sz="94751" autoAdjust="0"/>
  </p:normalViewPr>
  <p:slideViewPr>
    <p:cSldViewPr>
      <p:cViewPr varScale="1">
        <p:scale>
          <a:sx n="46" d="100"/>
          <a:sy n="46" d="100"/>
        </p:scale>
        <p:origin x="19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7D81F-203D-2F46-8545-29F1DA5F178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D1A17-F27D-BA46-A3F7-B14583D7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23813" y="1"/>
            <a:ext cx="17525715" cy="9882188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6423386"/>
            <a:ext cx="16993886" cy="3043268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13079369" cy="685316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242700" y="439976"/>
            <a:ext cx="17050674" cy="8627706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336802" y="993984"/>
            <a:ext cx="14632781" cy="4149792"/>
          </a:xfrm>
        </p:spPr>
        <p:txBody>
          <a:bodyPr anchor="b">
            <a:normAutofit/>
          </a:bodyPr>
          <a:lstStyle>
            <a:lvl1pPr algn="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474594" y="5257814"/>
            <a:ext cx="14632781" cy="825500"/>
          </a:xfrm>
        </p:spPr>
        <p:txBody>
          <a:bodyPr anchor="t">
            <a:noAutofit/>
          </a:bodyPr>
          <a:lstStyle>
            <a:lvl1pPr marL="0" indent="0" algn="r">
              <a:buNone/>
              <a:defRPr sz="42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7422812" y="6867695"/>
            <a:ext cx="9215480" cy="1744668"/>
          </a:xfrm>
        </p:spPr>
        <p:txBody>
          <a:bodyPr/>
          <a:lstStyle>
            <a:lvl1pPr algn="ctr">
              <a:defRPr sz="8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8340" y="7324536"/>
            <a:ext cx="6070859" cy="1793307"/>
          </a:xfrm>
        </p:spPr>
        <p:txBody>
          <a:bodyPr vert="horz" lIns="91440" tIns="45720" rIns="91440" bIns="45720" rtlCol="0" anchor="ctr"/>
          <a:lstStyle>
            <a:lvl1pPr algn="r">
              <a:defRPr lang="en-US" sz="81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14777637" y="5748972"/>
            <a:ext cx="1360779" cy="747705"/>
          </a:xfr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6332078" y="7667034"/>
            <a:ext cx="773079" cy="77307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107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159499"/>
            <a:ext cx="15592062" cy="88326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2" y="1028699"/>
            <a:ext cx="15588770" cy="4792355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670" y="7054385"/>
            <a:ext cx="15592092" cy="1023708"/>
          </a:xfrm>
        </p:spPr>
        <p:txBody>
          <a:bodyPr anchor="t"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9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53" cy="4792355"/>
          </a:xfrm>
        </p:spPr>
        <p:txBody>
          <a:bodyPr anchor="ctr">
            <a:normAutofit/>
          </a:bodyPr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669" y="6159500"/>
            <a:ext cx="15592094" cy="19104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2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98" y="1028700"/>
            <a:ext cx="14287530" cy="4375056"/>
          </a:xfrm>
        </p:spPr>
        <p:txBody>
          <a:bodyPr anchor="ctr">
            <a:normAutofit/>
          </a:bodyPr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325396" y="5415048"/>
            <a:ext cx="13001934" cy="566652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2" y="6159501"/>
            <a:ext cx="15595323" cy="19023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28702" y="1338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09625" y="4384241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387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2585782"/>
            <a:ext cx="15592061" cy="3767753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1" y="6371202"/>
            <a:ext cx="15592061" cy="1710966"/>
          </a:xfrm>
        </p:spPr>
        <p:txBody>
          <a:bodyPr anchor="t"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27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28703" y="1028701"/>
            <a:ext cx="15592059" cy="172794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28703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28703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1933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351932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655570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655570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9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23" cy="172794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37760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8670" y="3095093"/>
            <a:ext cx="4965192" cy="230508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37760" y="6583931"/>
            <a:ext cx="4965192" cy="1477949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6115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353999" y="3095093"/>
            <a:ext cx="4965192" cy="230285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353999" y="6583929"/>
            <a:ext cx="4965192" cy="147795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653416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653228" y="3095091"/>
            <a:ext cx="4965192" cy="230579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653228" y="6583926"/>
            <a:ext cx="4965192" cy="147795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03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028701" y="3095094"/>
            <a:ext cx="15592061" cy="4966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90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23793" y="1028701"/>
            <a:ext cx="3396969" cy="703317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028701" y="1028701"/>
            <a:ext cx="11856647" cy="7033178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3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28701" y="3095095"/>
            <a:ext cx="15592061" cy="496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3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2061" cy="4790231"/>
          </a:xfrm>
        </p:spPr>
        <p:txBody>
          <a:bodyPr anchor="b">
            <a:normAutofit/>
          </a:bodyPr>
          <a:lstStyle>
            <a:lvl1pPr algn="l">
              <a:defRPr sz="8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2" y="5613401"/>
            <a:ext cx="15592061" cy="2459421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2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8702" y="1028700"/>
            <a:ext cx="15595323" cy="17372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28700" y="3095095"/>
            <a:ext cx="7633071" cy="4966784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8990957" y="3095095"/>
            <a:ext cx="7629807" cy="4966784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8702" y="1028700"/>
            <a:ext cx="15592061" cy="17372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534" y="3095094"/>
            <a:ext cx="7284237" cy="101999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9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028703" y="4292600"/>
            <a:ext cx="7633068" cy="3769278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27287" y="3095094"/>
            <a:ext cx="7296737" cy="101999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9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8990954" y="4292600"/>
            <a:ext cx="7633070" cy="3769278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0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6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1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465" y="1028700"/>
            <a:ext cx="6190290" cy="303487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7569199" y="1028701"/>
            <a:ext cx="9051563" cy="70331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0464" y="4063579"/>
            <a:ext cx="6190292" cy="39983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7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028700"/>
            <a:ext cx="9517953" cy="303487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23543" y="1"/>
            <a:ext cx="5397219" cy="7607300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2" y="4063579"/>
            <a:ext cx="9517952" cy="3543722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3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38096" y="1"/>
            <a:ext cx="18008025" cy="9966122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23" cy="1727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3095095"/>
            <a:ext cx="15595325" cy="4966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47125" y="8636001"/>
            <a:ext cx="5676900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702" y="8636001"/>
            <a:ext cx="8249579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0682" y="8636001"/>
            <a:ext cx="1360779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3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81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3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7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806AEC2-E30D-4A6E-9247-ABF3C0D37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F8D6965-36BA-4385-B723-9ABF580A8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8095" y="0"/>
            <a:ext cx="18008024" cy="9966121"/>
            <a:chOff x="-25397" y="0"/>
            <a:chExt cx="12005350" cy="6644081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329B5BD0-8B95-4803-B7D5-E7A46010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3150BA3F-F612-4B47-8419-2815E53B3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4FF543-B2DF-4102-A992-6313BD0BA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566E29D7-C582-C249-A636-702380D59E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0" r="18105" b="-1"/>
          <a:stretch/>
        </p:blipFill>
        <p:spPr>
          <a:xfrm>
            <a:off x="20" y="10"/>
            <a:ext cx="5737631" cy="5970924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1" b="-1"/>
          <a:stretch/>
        </p:blipFill>
        <p:spPr>
          <a:xfrm>
            <a:off x="5922817" y="-1"/>
            <a:ext cx="5737652" cy="5970934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BAF4A8AF-F8FB-5545-B134-976602C955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r="18218" b="-1"/>
          <a:stretch/>
        </p:blipFill>
        <p:spPr>
          <a:xfrm>
            <a:off x="11845635" y="10"/>
            <a:ext cx="5718463" cy="5970923"/>
          </a:xfrm>
          <a:prstGeom prst="rect">
            <a:avLst/>
          </a:prstGeom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EF3C38-8DAE-4B7F-AA51-4084DF99D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8201" y="6164520"/>
            <a:ext cx="17595000" cy="3448587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40D184-8788-2847-A9D3-00F16FE49677}"/>
              </a:ext>
            </a:extLst>
          </p:cNvPr>
          <p:cNvSpPr/>
          <p:nvPr/>
        </p:nvSpPr>
        <p:spPr>
          <a:xfrm>
            <a:off x="1028701" y="6401743"/>
            <a:ext cx="5059724" cy="2412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54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400" b="1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Rozelle</a:t>
            </a:r>
            <a:r>
              <a:rPr lang="en-US" sz="54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Creative and Performing Arts Elementary School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52A3C22E-03D6-2F4C-891F-EB7E685AB26F}"/>
              </a:ext>
            </a:extLst>
          </p:cNvPr>
          <p:cNvSpPr/>
          <p:nvPr/>
        </p:nvSpPr>
        <p:spPr>
          <a:xfrm>
            <a:off x="6952023" y="6401743"/>
            <a:ext cx="9953707" cy="2412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500" cap="all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99FDA-29BD-4403-8A42-C2326804F004}"/>
              </a:ext>
            </a:extLst>
          </p:cNvPr>
          <p:cNvSpPr/>
          <p:nvPr/>
        </p:nvSpPr>
        <p:spPr>
          <a:xfrm>
            <a:off x="6280954" y="6508683"/>
            <a:ext cx="10340549" cy="268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ctr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4800" cap="all" dirty="0">
                <a:solidFill>
                  <a:schemeClr val="bg1"/>
                </a:solidFill>
              </a:rPr>
              <a:t>1st Semester Honors Presentation</a:t>
            </a:r>
          </a:p>
          <a:p>
            <a:pPr indent="-228600" algn="ctr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4800" cap="all" dirty="0">
                <a:solidFill>
                  <a:schemeClr val="bg1"/>
                </a:solidFill>
              </a:rPr>
              <a:t>Pre-kindergarten</a:t>
            </a:r>
          </a:p>
          <a:p>
            <a:pPr indent="-228600" algn="ctr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4800" cap="all" dirty="0">
                <a:solidFill>
                  <a:schemeClr val="bg1"/>
                </a:solidFill>
              </a:rPr>
              <a:t>School year 2020-2021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12948" y="570170"/>
            <a:ext cx="13662103" cy="1442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  <a:t> </a:t>
            </a:r>
            <a:b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</a:br>
            <a:endParaRPr lang="en-US" sz="5400" spc="210" dirty="0">
              <a:solidFill>
                <a:srgbClr val="000000"/>
              </a:solidFill>
              <a:latin typeface="Lucida Calligraphy" panose="03010101010101010101" pitchFamily="66" charset="77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60C49-E177-304B-887E-65E7B3ED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4" y="8980527"/>
            <a:ext cx="18316074" cy="1344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7195421"/>
            <a:ext cx="2605018" cy="2455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9CA3E-665F-4446-95EC-8953D802F547}"/>
              </a:ext>
            </a:extLst>
          </p:cNvPr>
          <p:cNvSpPr txBox="1"/>
          <p:nvPr/>
        </p:nvSpPr>
        <p:spPr>
          <a:xfrm>
            <a:off x="5167563" y="57017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>
                <a:latin typeface="Lucida Calligraphy" panose="03010101010101010101" pitchFamily="66" charset="77"/>
              </a:rPr>
              <a:t>Rylan Pye</a:t>
            </a:r>
          </a:p>
          <a:p>
            <a:pPr algn="ctr"/>
            <a:endParaRPr lang="en-US" sz="6600" dirty="0">
              <a:latin typeface="Lucida Calligraphy" panose="03010101010101010101" pitchFamily="66" charset="77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Citizenship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Eager Eagle</a:t>
            </a:r>
          </a:p>
        </p:txBody>
      </p:sp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640FBDC5-F3D1-DB4E-9E52-5EA103F02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3" y="7341394"/>
            <a:ext cx="2329294" cy="16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12948" y="570170"/>
            <a:ext cx="13662103" cy="1442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  <a:t> </a:t>
            </a:r>
            <a:b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</a:br>
            <a:endParaRPr lang="en-US" sz="5400" spc="210" dirty="0">
              <a:solidFill>
                <a:srgbClr val="000000"/>
              </a:solidFill>
              <a:latin typeface="Lucida Calligraphy" panose="03010101010101010101" pitchFamily="66" charset="77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60C49-E177-304B-887E-65E7B3ED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4" y="8980527"/>
            <a:ext cx="18316074" cy="1344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7195421"/>
            <a:ext cx="2605018" cy="2455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9CA3E-665F-4446-95EC-8953D802F547}"/>
              </a:ext>
            </a:extLst>
          </p:cNvPr>
          <p:cNvSpPr txBox="1"/>
          <p:nvPr/>
        </p:nvSpPr>
        <p:spPr>
          <a:xfrm>
            <a:off x="5167563" y="57017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>
                <a:latin typeface="Lucida Calligraphy" panose="03010101010101010101" pitchFamily="66" charset="77"/>
              </a:rPr>
              <a:t>Maya Smith</a:t>
            </a:r>
          </a:p>
          <a:p>
            <a:pPr algn="ctr"/>
            <a:endParaRPr lang="en-US" sz="6600" dirty="0">
              <a:latin typeface="Lucida Calligraphy" panose="03010101010101010101" pitchFamily="66" charset="77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Citizenship</a:t>
            </a:r>
          </a:p>
          <a:p>
            <a:pPr algn="ctr"/>
            <a:endParaRPr lang="en-US" sz="6600" dirty="0">
              <a:latin typeface="+mj-lt"/>
            </a:endParaRPr>
          </a:p>
        </p:txBody>
      </p:sp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640FBDC5-F3D1-DB4E-9E52-5EA103F02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3" y="7341394"/>
            <a:ext cx="2329294" cy="16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1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12948" y="570170"/>
            <a:ext cx="13662103" cy="1442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  <a:t> </a:t>
            </a:r>
            <a:b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</a:br>
            <a:endParaRPr lang="en-US" sz="5400" spc="210" dirty="0">
              <a:solidFill>
                <a:srgbClr val="000000"/>
              </a:solidFill>
              <a:latin typeface="Lucida Calligraphy" panose="03010101010101010101" pitchFamily="66" charset="77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60C49-E177-304B-887E-65E7B3ED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4" y="8980527"/>
            <a:ext cx="18316074" cy="1344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7195421"/>
            <a:ext cx="2605018" cy="2455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9CA3E-665F-4446-95EC-8953D802F547}"/>
              </a:ext>
            </a:extLst>
          </p:cNvPr>
          <p:cNvSpPr txBox="1"/>
          <p:nvPr/>
        </p:nvSpPr>
        <p:spPr>
          <a:xfrm>
            <a:off x="5167563" y="570170"/>
            <a:ext cx="792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>
                <a:latin typeface="Lucida Calligraphy" panose="03010101010101010101" pitchFamily="66" charset="77"/>
              </a:rPr>
              <a:t>Bree Watkins</a:t>
            </a:r>
          </a:p>
          <a:p>
            <a:pPr algn="ctr"/>
            <a:endParaRPr lang="en-US" sz="6600" dirty="0">
              <a:latin typeface="Lucida Calligraphy" panose="03010101010101010101" pitchFamily="66" charset="77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Honor Roll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Citizenship</a:t>
            </a:r>
          </a:p>
          <a:p>
            <a:pPr algn="ctr"/>
            <a:endParaRPr lang="en-US" sz="6600" dirty="0">
              <a:latin typeface="+mj-lt"/>
            </a:endParaRPr>
          </a:p>
        </p:txBody>
      </p:sp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640FBDC5-F3D1-DB4E-9E52-5EA103F02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3" y="7341394"/>
            <a:ext cx="2329294" cy="16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1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12948" y="570170"/>
            <a:ext cx="13662103" cy="1442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  <a:t> </a:t>
            </a:r>
            <a:b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</a:br>
            <a:endParaRPr lang="en-US" sz="5400" spc="210" dirty="0">
              <a:solidFill>
                <a:srgbClr val="000000"/>
              </a:solidFill>
              <a:latin typeface="Lucida Calligraphy" panose="03010101010101010101" pitchFamily="66" charset="77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60C49-E177-304B-887E-65E7B3ED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4" y="8980527"/>
            <a:ext cx="18316074" cy="1344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7195421"/>
            <a:ext cx="2605018" cy="2455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9CA3E-665F-4446-95EC-8953D802F547}"/>
              </a:ext>
            </a:extLst>
          </p:cNvPr>
          <p:cNvSpPr txBox="1"/>
          <p:nvPr/>
        </p:nvSpPr>
        <p:spPr>
          <a:xfrm>
            <a:off x="4876800" y="570170"/>
            <a:ext cx="92201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>
                <a:latin typeface="Lucida Calligraphy" panose="03010101010101010101" pitchFamily="66" charset="77"/>
              </a:rPr>
              <a:t>Mia White</a:t>
            </a:r>
          </a:p>
          <a:p>
            <a:pPr algn="ctr"/>
            <a:endParaRPr lang="en-US" sz="6600" dirty="0">
              <a:latin typeface="Lucida Calligraphy" panose="03010101010101010101" pitchFamily="66" charset="77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Principal’s List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Citizenship</a:t>
            </a:r>
          </a:p>
          <a:p>
            <a:pPr algn="ctr"/>
            <a:endParaRPr lang="en-US" sz="6600" dirty="0">
              <a:latin typeface="+mj-lt"/>
            </a:endParaRPr>
          </a:p>
        </p:txBody>
      </p:sp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640FBDC5-F3D1-DB4E-9E52-5EA103F02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3" y="7341394"/>
            <a:ext cx="2329294" cy="16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6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12948" y="570170"/>
            <a:ext cx="13662103" cy="1442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  <a:t> </a:t>
            </a:r>
            <a:b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</a:br>
            <a:endParaRPr lang="en-US" sz="5400" spc="210" dirty="0">
              <a:solidFill>
                <a:srgbClr val="000000"/>
              </a:solidFill>
              <a:latin typeface="Lucida Calligraphy" panose="03010101010101010101" pitchFamily="66" charset="77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60C49-E177-304B-887E-65E7B3ED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4" y="8980527"/>
            <a:ext cx="18316074" cy="1344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7195421"/>
            <a:ext cx="2605018" cy="2455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9CA3E-665F-4446-95EC-8953D802F547}"/>
              </a:ext>
            </a:extLst>
          </p:cNvPr>
          <p:cNvSpPr txBox="1"/>
          <p:nvPr/>
        </p:nvSpPr>
        <p:spPr>
          <a:xfrm>
            <a:off x="3733800" y="570170"/>
            <a:ext cx="952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>
                <a:latin typeface="Lucida Calligraphy" panose="03010101010101010101" pitchFamily="66" charset="77"/>
              </a:rPr>
              <a:t>Erin Williams</a:t>
            </a:r>
          </a:p>
          <a:p>
            <a:pPr algn="ctr"/>
            <a:endParaRPr lang="en-US" sz="6600" dirty="0">
              <a:latin typeface="+mj-lt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Principal’s List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Citizenship</a:t>
            </a:r>
          </a:p>
        </p:txBody>
      </p:sp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640FBDC5-F3D1-DB4E-9E52-5EA103F02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3" y="7341394"/>
            <a:ext cx="2329294" cy="16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3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12948" y="570170"/>
            <a:ext cx="13662103" cy="1442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  <a:t> </a:t>
            </a:r>
            <a:b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</a:br>
            <a:endParaRPr lang="en-US" sz="5400" spc="210" dirty="0">
              <a:solidFill>
                <a:srgbClr val="000000"/>
              </a:solidFill>
              <a:latin typeface="Lucida Calligraphy" panose="03010101010101010101" pitchFamily="66" charset="77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60C49-E177-304B-887E-65E7B3ED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4" y="8980527"/>
            <a:ext cx="18316074" cy="1344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7195421"/>
            <a:ext cx="2605018" cy="2455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9CA3E-665F-4446-95EC-8953D802F547}"/>
              </a:ext>
            </a:extLst>
          </p:cNvPr>
          <p:cNvSpPr txBox="1"/>
          <p:nvPr/>
        </p:nvSpPr>
        <p:spPr>
          <a:xfrm>
            <a:off x="3733800" y="570170"/>
            <a:ext cx="9525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>
                <a:latin typeface="Lucida Calligraphy" panose="03010101010101010101" pitchFamily="66" charset="77"/>
              </a:rPr>
              <a:t>Jabari Williams</a:t>
            </a:r>
          </a:p>
          <a:p>
            <a:pPr algn="ctr"/>
            <a:endParaRPr lang="en-US" sz="6600" dirty="0">
              <a:latin typeface="+mj-lt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Citizenship</a:t>
            </a:r>
          </a:p>
        </p:txBody>
      </p:sp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640FBDC5-F3D1-DB4E-9E52-5EA103F02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3" y="7341394"/>
            <a:ext cx="2329294" cy="16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94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A4F21E87-B1A1-244C-9431-6126DB2CA08D}"/>
              </a:ext>
            </a:extLst>
          </p:cNvPr>
          <p:cNvGrpSpPr/>
          <p:nvPr/>
        </p:nvGrpSpPr>
        <p:grpSpPr>
          <a:xfrm>
            <a:off x="0" y="1638300"/>
            <a:ext cx="17526000" cy="9130705"/>
            <a:chOff x="0" y="-2108357"/>
            <a:chExt cx="11732683" cy="12174273"/>
          </a:xfrm>
        </p:grpSpPr>
        <p:sp>
          <p:nvSpPr>
            <p:cNvPr id="8" name="AutoShape 10">
              <a:extLst>
                <a:ext uri="{FF2B5EF4-FFF2-40B4-BE49-F238E27FC236}">
                  <a16:creationId xmlns:a16="http://schemas.microsoft.com/office/drawing/2014/main" id="{56F6B198-91D6-DC4A-A94E-4FE32B40BB6E}"/>
                </a:ext>
              </a:extLst>
            </p:cNvPr>
            <p:cNvSpPr/>
            <p:nvPr/>
          </p:nvSpPr>
          <p:spPr>
            <a:xfrm>
              <a:off x="153035" y="0"/>
              <a:ext cx="11477625" cy="6553200"/>
            </a:xfrm>
            <a:prstGeom prst="rect">
              <a:avLst/>
            </a:prstGeom>
            <a:solidFill>
              <a:srgbClr val="FBFFFC"/>
            </a:solidFill>
          </p:spPr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EE4F0F07-A836-6D41-94F7-5FE995CF1547}"/>
                </a:ext>
              </a:extLst>
            </p:cNvPr>
            <p:cNvSpPr txBox="1"/>
            <p:nvPr/>
          </p:nvSpPr>
          <p:spPr>
            <a:xfrm>
              <a:off x="0" y="-2108357"/>
              <a:ext cx="11732683" cy="121742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984"/>
                </a:lnSpc>
              </a:pPr>
              <a:r>
                <a:rPr lang="en-US" sz="8000" b="1" dirty="0">
                  <a:solidFill>
                    <a:srgbClr val="000000"/>
                  </a:solidFill>
                  <a:latin typeface="Lucida Calligraphy" panose="03010101010101010101" pitchFamily="66" charset="0"/>
                  <a:cs typeface="Arial" panose="020B0604020202020204" pitchFamily="34" charset="0"/>
                </a:rPr>
                <a:t>Keep up the good work! </a:t>
              </a:r>
            </a:p>
            <a:p>
              <a:pPr algn="ctr"/>
              <a:endParaRPr lang="en-US" sz="3200" dirty="0"/>
            </a:p>
            <a:p>
              <a:pPr algn="ctr"/>
              <a:endParaRPr lang="en-US" sz="3200" dirty="0"/>
            </a:p>
            <a:p>
              <a:pPr lvl="0" algn="ctr"/>
              <a:r>
                <a:rPr lang="en-US" sz="4000" dirty="0">
                  <a:solidFill>
                    <a:prstClr val="black"/>
                  </a:solidFill>
                </a:rPr>
                <a:t>Congratulations to all of our students who earned honors as a result of their hard work during the first semester. We are extremely proud of our </a:t>
              </a:r>
              <a:r>
                <a:rPr lang="en-US" sz="4000" dirty="0" err="1">
                  <a:solidFill>
                    <a:prstClr val="black"/>
                  </a:solidFill>
                </a:rPr>
                <a:t>Rozelle</a:t>
              </a:r>
              <a:r>
                <a:rPr lang="en-US" sz="4000" dirty="0">
                  <a:solidFill>
                    <a:prstClr val="black"/>
                  </a:solidFill>
                </a:rPr>
                <a:t> Eagles!</a:t>
              </a:r>
            </a:p>
            <a:p>
              <a:pPr lvl="0" algn="ctr"/>
              <a:endParaRPr lang="en-US" sz="4000" dirty="0">
                <a:solidFill>
                  <a:prstClr val="black"/>
                </a:solidFill>
              </a:endParaRPr>
            </a:p>
            <a:p>
              <a:pPr lvl="0" algn="ctr"/>
              <a:r>
                <a:rPr lang="en-US" sz="4000" dirty="0">
                  <a:solidFill>
                    <a:prstClr val="black"/>
                  </a:solidFill>
                </a:rPr>
                <a:t>We are ROZELLE STRONG!</a:t>
              </a:r>
            </a:p>
            <a:p>
              <a:pPr lvl="0" algn="ctr"/>
              <a:endParaRPr lang="en-US" sz="3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lvl="0" algn="ctr">
                <a:lnSpc>
                  <a:spcPts val="9984"/>
                </a:lnSpc>
              </a:pPr>
              <a:r>
                <a:rPr lang="en-US" sz="2800" dirty="0">
                  <a:solidFill>
                    <a:srgbClr val="000000"/>
                  </a:solidFill>
                  <a:latin typeface="Lucida Calligraphy" panose="03010101010101010101" pitchFamily="66" charset="0"/>
                </a:rPr>
                <a:t>Mrs. Kimberly Shaw, Principal</a:t>
              </a:r>
            </a:p>
            <a:p>
              <a:pPr algn="ctr">
                <a:lnSpc>
                  <a:spcPts val="9984"/>
                </a:lnSpc>
              </a:pPr>
              <a:endParaRPr lang="en-US" sz="8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ctr">
                <a:lnSpc>
                  <a:spcPts val="9984"/>
                </a:lnSpc>
              </a:pPr>
              <a:endParaRPr lang="en-US" sz="8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C36E3B4-C842-4B4A-ABCD-801F8AC23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34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982" y="7296268"/>
            <a:ext cx="2605018" cy="24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4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9">
            <a:extLst>
              <a:ext uri="{FF2B5EF4-FFF2-40B4-BE49-F238E27FC236}">
                <a16:creationId xmlns:a16="http://schemas.microsoft.com/office/drawing/2014/main" id="{25CE11D4-2309-6742-9513-7D897237827F}"/>
              </a:ext>
            </a:extLst>
          </p:cNvPr>
          <p:cNvGrpSpPr/>
          <p:nvPr/>
        </p:nvGrpSpPr>
        <p:grpSpPr>
          <a:xfrm>
            <a:off x="-28074" y="419100"/>
            <a:ext cx="18211800" cy="7105768"/>
            <a:chOff x="-10739" y="-2921157"/>
            <a:chExt cx="12191788" cy="9474357"/>
          </a:xfrm>
        </p:grpSpPr>
        <p:sp>
          <p:nvSpPr>
            <p:cNvPr id="13" name="AutoShape 10">
              <a:extLst>
                <a:ext uri="{FF2B5EF4-FFF2-40B4-BE49-F238E27FC236}">
                  <a16:creationId xmlns:a16="http://schemas.microsoft.com/office/drawing/2014/main" id="{A22EF76B-43D8-3440-B625-3D1D27E06870}"/>
                </a:ext>
              </a:extLst>
            </p:cNvPr>
            <p:cNvSpPr/>
            <p:nvPr/>
          </p:nvSpPr>
          <p:spPr>
            <a:xfrm>
              <a:off x="500599" y="0"/>
              <a:ext cx="11028037" cy="6553200"/>
            </a:xfrm>
            <a:prstGeom prst="rect">
              <a:avLst/>
            </a:prstGeom>
            <a:solidFill>
              <a:srgbClr val="FBFFF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C25665D5-ADA7-3345-928C-E61D9E76D34A}"/>
                </a:ext>
              </a:extLst>
            </p:cNvPr>
            <p:cNvSpPr txBox="1"/>
            <p:nvPr/>
          </p:nvSpPr>
          <p:spPr>
            <a:xfrm>
              <a:off x="-10739" y="-2921157"/>
              <a:ext cx="12191788" cy="34197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984"/>
                </a:lnSpc>
              </a:pPr>
              <a:r>
                <a:rPr lang="en-US" sz="8000" b="1" dirty="0">
                  <a:solidFill>
                    <a:srgbClr val="000000"/>
                  </a:solidFill>
                  <a:latin typeface="Lucida Calligraphy" panose="03010101010101010101" pitchFamily="66" charset="0"/>
                  <a:cs typeface="Arial" panose="020B0604020202020204" pitchFamily="34" charset="0"/>
                </a:rPr>
                <a:t>Welcome</a:t>
              </a:r>
            </a:p>
            <a:p>
              <a:pPr algn="ctr">
                <a:lnSpc>
                  <a:spcPts val="9984"/>
                </a:lnSpc>
              </a:pPr>
              <a:endParaRPr lang="en-US" sz="8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EC3ED66-9962-264B-8680-A0034CCB1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4" y="8980527"/>
            <a:ext cx="18316074" cy="1344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7196945"/>
            <a:ext cx="2605018" cy="24558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9BCD26-535C-A648-AB88-10A7A069FF93}"/>
              </a:ext>
            </a:extLst>
          </p:cNvPr>
          <p:cNvSpPr/>
          <p:nvPr/>
        </p:nvSpPr>
        <p:spPr>
          <a:xfrm>
            <a:off x="2819400" y="3090055"/>
            <a:ext cx="1264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Welcome to the 2020-2021 First Semester Honors Presentation! The Pre-K students being recognized earned the honors listed for the 1</a:t>
            </a:r>
            <a:r>
              <a:rPr lang="en-US" sz="3600" baseline="30000" dirty="0"/>
              <a:t>st</a:t>
            </a:r>
            <a:r>
              <a:rPr lang="en-US" sz="3600" dirty="0"/>
              <a:t> and 2</a:t>
            </a:r>
            <a:r>
              <a:rPr lang="en-US" sz="3600" baseline="30000" dirty="0"/>
              <a:t>nd</a:t>
            </a:r>
            <a:r>
              <a:rPr lang="en-US" sz="3600" dirty="0"/>
              <a:t> nine weeks.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We would like to recognize these students for all of their hard work during this virtual learning environment! A special thank you to our parents and guardians for your help and support!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9">
            <a:extLst>
              <a:ext uri="{FF2B5EF4-FFF2-40B4-BE49-F238E27FC236}">
                <a16:creationId xmlns:a16="http://schemas.microsoft.com/office/drawing/2014/main" id="{25CE11D4-2309-6742-9513-7D897237827F}"/>
              </a:ext>
            </a:extLst>
          </p:cNvPr>
          <p:cNvGrpSpPr/>
          <p:nvPr/>
        </p:nvGrpSpPr>
        <p:grpSpPr>
          <a:xfrm>
            <a:off x="0" y="982968"/>
            <a:ext cx="18211800" cy="6617982"/>
            <a:chOff x="-10739" y="-2921157"/>
            <a:chExt cx="12191788" cy="8823976"/>
          </a:xfrm>
        </p:grpSpPr>
        <p:sp>
          <p:nvSpPr>
            <p:cNvPr id="13" name="AutoShape 10">
              <a:extLst>
                <a:ext uri="{FF2B5EF4-FFF2-40B4-BE49-F238E27FC236}">
                  <a16:creationId xmlns:a16="http://schemas.microsoft.com/office/drawing/2014/main" id="{A22EF76B-43D8-3440-B625-3D1D27E06870}"/>
                </a:ext>
              </a:extLst>
            </p:cNvPr>
            <p:cNvSpPr/>
            <p:nvPr/>
          </p:nvSpPr>
          <p:spPr>
            <a:xfrm>
              <a:off x="295331" y="-650381"/>
              <a:ext cx="11171555" cy="6553200"/>
            </a:xfrm>
            <a:prstGeom prst="rect">
              <a:avLst/>
            </a:prstGeom>
            <a:solidFill>
              <a:srgbClr val="FBFFFC"/>
            </a:solidFill>
          </p:spPr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4000" dirty="0"/>
                <a:t>Shaw’s Scholars- ALL A’s, E’s, and Perfect Attendance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4000" dirty="0"/>
                <a:t>Principal’s List- ALL A’s and E’s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4000" dirty="0"/>
                <a:t>Honor Roll- ALL A’s and B’s and ALL E’s and S’s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4000" dirty="0"/>
                <a:t>High Citizenship- ALL E’s in conduct (Including Encore)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4000" dirty="0"/>
                <a:t>Citizenship- ALL E’s and S’s in conduct (including Encore)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4000" dirty="0"/>
                <a:t>Perfect Attendance- Present everyday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4000" dirty="0"/>
                <a:t>Early Bird- Present everyday with no </a:t>
              </a:r>
              <a:r>
                <a:rPr lang="en-US" sz="4000" dirty="0" err="1"/>
                <a:t>tardies</a:t>
              </a:r>
              <a:r>
                <a:rPr lang="en-US" sz="4000" dirty="0"/>
                <a:t> and no early dismissals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4000" dirty="0"/>
                <a:t>Eager Eagle- Most improved student/teacher discretion</a:t>
              </a:r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C25665D5-ADA7-3345-928C-E61D9E76D34A}"/>
                </a:ext>
              </a:extLst>
            </p:cNvPr>
            <p:cNvSpPr txBox="1"/>
            <p:nvPr/>
          </p:nvSpPr>
          <p:spPr>
            <a:xfrm>
              <a:off x="-10739" y="-2921157"/>
              <a:ext cx="12191788" cy="34197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984"/>
                </a:lnSpc>
              </a:pPr>
              <a:r>
                <a:rPr lang="en-US" sz="8000" b="1" dirty="0">
                  <a:solidFill>
                    <a:srgbClr val="000000"/>
                  </a:solidFill>
                  <a:latin typeface="Lucida Calligraphy" panose="03010101010101010101" pitchFamily="66" charset="0"/>
                  <a:cs typeface="Arial" panose="020B0604020202020204" pitchFamily="34" charset="0"/>
                </a:rPr>
                <a:t>Honors Descriptions</a:t>
              </a:r>
            </a:p>
            <a:p>
              <a:pPr algn="ctr">
                <a:lnSpc>
                  <a:spcPts val="9984"/>
                </a:lnSpc>
              </a:pPr>
              <a:endParaRPr lang="en-US" sz="8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EC3ED66-9962-264B-8680-A0034CCB1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4" y="8980527"/>
            <a:ext cx="18316074" cy="1344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0" y="7196945"/>
            <a:ext cx="2605018" cy="24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9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12948" y="570170"/>
            <a:ext cx="13662103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5400" spc="2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5400" spc="2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spc="2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60C49-E177-304B-887E-65E7B3ED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4" y="8980527"/>
            <a:ext cx="18316074" cy="1344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7195421"/>
            <a:ext cx="2605018" cy="24558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CA3E99-FCE5-154B-ADD8-99D1DFA67EC6}"/>
              </a:ext>
            </a:extLst>
          </p:cNvPr>
          <p:cNvSpPr/>
          <p:nvPr/>
        </p:nvSpPr>
        <p:spPr>
          <a:xfrm>
            <a:off x="2743200" y="2628900"/>
            <a:ext cx="1211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atin typeface="Lucida Calligraphy" panose="03010101010101010101" pitchFamily="66" charset="0"/>
              </a:rPr>
              <a:t>First Semester Honors</a:t>
            </a:r>
          </a:p>
          <a:p>
            <a:pPr algn="ctr"/>
            <a:r>
              <a:rPr lang="en-US" sz="7200" b="1" dirty="0">
                <a:latin typeface="Lucida Calligraphy" panose="03010101010101010101" pitchFamily="66" charset="0"/>
              </a:rPr>
              <a:t>Ms. Farr</a:t>
            </a:r>
          </a:p>
          <a:p>
            <a:pPr algn="ctr"/>
            <a:r>
              <a:rPr lang="en-US" sz="7200" b="1" dirty="0">
                <a:latin typeface="Lucida Calligraphy" panose="03010101010101010101" pitchFamily="66" charset="0"/>
              </a:rPr>
              <a:t>Pre-K</a:t>
            </a:r>
          </a:p>
        </p:txBody>
      </p:sp>
    </p:spTree>
    <p:extLst>
      <p:ext uri="{BB962C8B-B14F-4D97-AF65-F5344CB8AC3E}">
        <p14:creationId xmlns:p14="http://schemas.microsoft.com/office/powerpoint/2010/main" val="177317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12948" y="570170"/>
            <a:ext cx="13662103" cy="1442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  <a:t> </a:t>
            </a:r>
            <a:b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</a:br>
            <a:endParaRPr lang="en-US" sz="5400" spc="210" dirty="0">
              <a:solidFill>
                <a:srgbClr val="000000"/>
              </a:solidFill>
              <a:latin typeface="Lucida Calligraphy" panose="03010101010101010101" pitchFamily="66" charset="77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60C49-E177-304B-887E-65E7B3ED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4" y="8980527"/>
            <a:ext cx="18316074" cy="1344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7195421"/>
            <a:ext cx="2605018" cy="2455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9CA3E-665F-4446-95EC-8953D802F547}"/>
              </a:ext>
            </a:extLst>
          </p:cNvPr>
          <p:cNvSpPr txBox="1"/>
          <p:nvPr/>
        </p:nvSpPr>
        <p:spPr>
          <a:xfrm>
            <a:off x="5167563" y="57017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>
                <a:latin typeface="Lucida Calligraphy" panose="03010101010101010101" pitchFamily="66" charset="77"/>
              </a:rPr>
              <a:t>Lyric Buck</a:t>
            </a:r>
          </a:p>
          <a:p>
            <a:pPr algn="ctr"/>
            <a:endParaRPr lang="en-US" sz="6600" dirty="0">
              <a:latin typeface="Lucida Calligraphy" panose="03010101010101010101" pitchFamily="66" charset="77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Honor Roll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Citizenship</a:t>
            </a:r>
          </a:p>
        </p:txBody>
      </p:sp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640FBDC5-F3D1-DB4E-9E52-5EA103F02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3" y="7341394"/>
            <a:ext cx="2329294" cy="16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0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12948" y="570170"/>
            <a:ext cx="13662103" cy="1442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  <a:t> </a:t>
            </a:r>
            <a:b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</a:br>
            <a:endParaRPr lang="en-US" sz="5400" spc="210" dirty="0">
              <a:solidFill>
                <a:srgbClr val="000000"/>
              </a:solidFill>
              <a:latin typeface="Lucida Calligraphy" panose="03010101010101010101" pitchFamily="66" charset="77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60C49-E177-304B-887E-65E7B3ED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4" y="8980527"/>
            <a:ext cx="18316074" cy="1344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7195421"/>
            <a:ext cx="2605018" cy="2455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9CA3E-665F-4446-95EC-8953D802F547}"/>
              </a:ext>
            </a:extLst>
          </p:cNvPr>
          <p:cNvSpPr txBox="1"/>
          <p:nvPr/>
        </p:nvSpPr>
        <p:spPr>
          <a:xfrm>
            <a:off x="5167562" y="570170"/>
            <a:ext cx="83198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 err="1">
                <a:latin typeface="Lucida Calligraphy" panose="03010101010101010101" pitchFamily="66" charset="77"/>
              </a:rPr>
              <a:t>Ki’Veyonna</a:t>
            </a:r>
            <a:r>
              <a:rPr lang="en-US" sz="6600" u="sng" dirty="0">
                <a:latin typeface="Lucida Calligraphy" panose="03010101010101010101" pitchFamily="66" charset="77"/>
              </a:rPr>
              <a:t> Head</a:t>
            </a:r>
          </a:p>
          <a:p>
            <a:pPr algn="ctr"/>
            <a:endParaRPr lang="en-US" sz="6600" dirty="0">
              <a:latin typeface="Lucida Calligraphy" panose="03010101010101010101" pitchFamily="66" charset="77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Citizenship</a:t>
            </a:r>
          </a:p>
        </p:txBody>
      </p:sp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640FBDC5-F3D1-DB4E-9E52-5EA103F02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3" y="7341394"/>
            <a:ext cx="2329294" cy="16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6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12948" y="570170"/>
            <a:ext cx="13662103" cy="1442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  <a:t> </a:t>
            </a:r>
            <a:b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</a:br>
            <a:endParaRPr lang="en-US" sz="5400" spc="210" dirty="0">
              <a:solidFill>
                <a:srgbClr val="000000"/>
              </a:solidFill>
              <a:latin typeface="Lucida Calligraphy" panose="03010101010101010101" pitchFamily="66" charset="77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60C49-E177-304B-887E-65E7B3ED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4" y="8980527"/>
            <a:ext cx="18316074" cy="1344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7195421"/>
            <a:ext cx="2605018" cy="2455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9CA3E-665F-4446-95EC-8953D802F547}"/>
              </a:ext>
            </a:extLst>
          </p:cNvPr>
          <p:cNvSpPr txBox="1"/>
          <p:nvPr/>
        </p:nvSpPr>
        <p:spPr>
          <a:xfrm>
            <a:off x="5167563" y="57017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>
                <a:latin typeface="Lucida Calligraphy" panose="03010101010101010101" pitchFamily="66" charset="77"/>
              </a:rPr>
              <a:t>Rylan Jackson</a:t>
            </a:r>
          </a:p>
          <a:p>
            <a:pPr algn="ctr"/>
            <a:endParaRPr lang="en-US" sz="6600" dirty="0">
              <a:latin typeface="Lucida Calligraphy" panose="03010101010101010101" pitchFamily="66" charset="77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Honor Roll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Citizenship</a:t>
            </a:r>
          </a:p>
        </p:txBody>
      </p:sp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640FBDC5-F3D1-DB4E-9E52-5EA103F02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3" y="7341394"/>
            <a:ext cx="2329294" cy="16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9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12948" y="570170"/>
            <a:ext cx="13662103" cy="1442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  <a:t> </a:t>
            </a:r>
            <a:b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</a:br>
            <a:endParaRPr lang="en-US" sz="5400" spc="210" dirty="0">
              <a:solidFill>
                <a:srgbClr val="000000"/>
              </a:solidFill>
              <a:latin typeface="Lucida Calligraphy" panose="03010101010101010101" pitchFamily="66" charset="77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60C49-E177-304B-887E-65E7B3ED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4" y="8980527"/>
            <a:ext cx="18316074" cy="1344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7195421"/>
            <a:ext cx="2605018" cy="2455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9CA3E-665F-4446-95EC-8953D802F547}"/>
              </a:ext>
            </a:extLst>
          </p:cNvPr>
          <p:cNvSpPr txBox="1"/>
          <p:nvPr/>
        </p:nvSpPr>
        <p:spPr>
          <a:xfrm>
            <a:off x="5167563" y="57017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>
                <a:latin typeface="Lucida Calligraphy" panose="03010101010101010101" pitchFamily="66" charset="77"/>
              </a:rPr>
              <a:t>Nolen </a:t>
            </a:r>
            <a:r>
              <a:rPr lang="en-US" sz="6600" u="sng" dirty="0" err="1">
                <a:latin typeface="Lucida Calligraphy" panose="03010101010101010101" pitchFamily="66" charset="77"/>
              </a:rPr>
              <a:t>Odum</a:t>
            </a:r>
            <a:endParaRPr lang="en-US" sz="6600" u="sng" dirty="0">
              <a:latin typeface="Lucida Calligraphy" panose="03010101010101010101" pitchFamily="66" charset="77"/>
            </a:endParaRPr>
          </a:p>
          <a:p>
            <a:pPr algn="ctr"/>
            <a:endParaRPr lang="en-US" sz="6600" dirty="0">
              <a:latin typeface="Lucida Calligraphy" panose="03010101010101010101" pitchFamily="66" charset="77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Honor Roll 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Citizenship</a:t>
            </a:r>
          </a:p>
        </p:txBody>
      </p:sp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640FBDC5-F3D1-DB4E-9E52-5EA103F02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3" y="7341394"/>
            <a:ext cx="2329294" cy="16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4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12948" y="570170"/>
            <a:ext cx="13662103" cy="1442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  <a:t> </a:t>
            </a:r>
            <a:br>
              <a:rPr lang="en-US" sz="5400" spc="210" dirty="0">
                <a:solidFill>
                  <a:srgbClr val="FF0000"/>
                </a:solidFill>
                <a:latin typeface="Lucida Calligraphy" panose="03010101010101010101" pitchFamily="66" charset="77"/>
                <a:cs typeface="Arial" panose="020B0604020202020204" pitchFamily="34" charset="0"/>
              </a:rPr>
            </a:br>
            <a:endParaRPr lang="en-US" sz="5400" spc="210" dirty="0">
              <a:solidFill>
                <a:srgbClr val="000000"/>
              </a:solidFill>
              <a:latin typeface="Lucida Calligraphy" panose="03010101010101010101" pitchFamily="66" charset="77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E60C49-E177-304B-887E-65E7B3ED1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74" y="8980527"/>
            <a:ext cx="18316074" cy="1344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7195421"/>
            <a:ext cx="2605018" cy="2455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9CA3E-665F-4446-95EC-8953D802F547}"/>
              </a:ext>
            </a:extLst>
          </p:cNvPr>
          <p:cNvSpPr txBox="1"/>
          <p:nvPr/>
        </p:nvSpPr>
        <p:spPr>
          <a:xfrm>
            <a:off x="5167563" y="57017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>
                <a:latin typeface="Lucida Calligraphy" panose="03010101010101010101" pitchFamily="66" charset="77"/>
              </a:rPr>
              <a:t>Nigel Perry</a:t>
            </a:r>
          </a:p>
          <a:p>
            <a:pPr algn="ctr"/>
            <a:endParaRPr lang="en-US" sz="6600" dirty="0">
              <a:latin typeface="Lucida Calligraphy" panose="03010101010101010101" pitchFamily="66" charset="77"/>
            </a:endParaRP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Honor Roll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600" dirty="0">
                <a:latin typeface="+mj-lt"/>
              </a:rPr>
              <a:t>Citizenship</a:t>
            </a:r>
          </a:p>
        </p:txBody>
      </p:sp>
      <p:pic>
        <p:nvPicPr>
          <p:cNvPr id="9" name="Picture 8" descr="A picture containing light&#10;&#10;Description automatically generated">
            <a:extLst>
              <a:ext uri="{FF2B5EF4-FFF2-40B4-BE49-F238E27FC236}">
                <a16:creationId xmlns:a16="http://schemas.microsoft.com/office/drawing/2014/main" id="{640FBDC5-F3D1-DB4E-9E52-5EA103F02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3" y="7341394"/>
            <a:ext cx="2329294" cy="16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04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44A9AA87A80449AF051892C63A721" ma:contentTypeVersion="12" ma:contentTypeDescription="Create a new document." ma:contentTypeScope="" ma:versionID="dcc5d9dd7f2171420024475ea11118c0">
  <xsd:schema xmlns:xsd="http://www.w3.org/2001/XMLSchema" xmlns:xs="http://www.w3.org/2001/XMLSchema" xmlns:p="http://schemas.microsoft.com/office/2006/metadata/properties" xmlns:ns3="c83f051e-3d3d-4f78-bcc5-1712053af274" xmlns:ns4="92d7a5c1-71ef-4b0c-bf00-08e777b23ef5" targetNamespace="http://schemas.microsoft.com/office/2006/metadata/properties" ma:root="true" ma:fieldsID="f329ddf14ba0926ca03d666d07eedd08" ns3:_="" ns4:_="">
    <xsd:import namespace="c83f051e-3d3d-4f78-bcc5-1712053af274"/>
    <xsd:import namespace="92d7a5c1-71ef-4b0c-bf00-08e777b23e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f051e-3d3d-4f78-bcc5-1712053af2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7a5c1-71ef-4b0c-bf00-08e777b23e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C265D9-5962-492E-A54C-A279AF9E7B3B}">
  <ds:schemaRefs>
    <ds:schemaRef ds:uri="http://purl.org/dc/terms/"/>
    <ds:schemaRef ds:uri="c83f051e-3d3d-4f78-bcc5-1712053af27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2d7a5c1-71ef-4b0c-bf00-08e777b23ef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A2968D-5CD4-4840-8786-78C5D67650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3C49FA-6354-4D42-B96F-F50904510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3f051e-3d3d-4f78-bcc5-1712053af274"/>
    <ds:schemaRef ds:uri="92d7a5c1-71ef-4b0c-bf00-08e777b23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23378</TotalTime>
  <Words>257</Words>
  <Application>Microsoft Office PowerPoint</Application>
  <PresentationFormat>Custom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Lucida Calligraphy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Beta Presentation</dc:title>
  <dc:creator>Anna Haynes</dc:creator>
  <cp:lastModifiedBy>KIMBERLY N SHAW</cp:lastModifiedBy>
  <cp:revision>87</cp:revision>
  <dcterms:created xsi:type="dcterms:W3CDTF">2006-08-16T00:00:00Z</dcterms:created>
  <dcterms:modified xsi:type="dcterms:W3CDTF">2021-03-12T03:30:18Z</dcterms:modified>
  <dc:identifier>DADVW8E1D3U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0x0101003CC44A9AA87A80449AF051892C63A721</vt:lpwstr>
  </property>
  <property fmtid="{D5CDD505-2E9C-101B-9397-08002B2CF9AE}" pid="3" name="Order">
    <vt:r8>3713600</vt:r8>
  </property>
</Properties>
</file>